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21"/>
  </p:notesMasterIdLst>
  <p:sldIdLst>
    <p:sldId id="256" r:id="rId5"/>
    <p:sldId id="2146847054" r:id="rId6"/>
    <p:sldId id="262" r:id="rId7"/>
    <p:sldId id="265" r:id="rId8"/>
    <p:sldId id="266" r:id="rId9"/>
    <p:sldId id="2146847056" r:id="rId10"/>
    <p:sldId id="2146847057" r:id="rId11"/>
    <p:sldId id="2146847058" r:id="rId12"/>
    <p:sldId id="2146847059" r:id="rId13"/>
    <p:sldId id="2146847060" r:id="rId14"/>
    <p:sldId id="2146847061" r:id="rId15"/>
    <p:sldId id="267" r:id="rId16"/>
    <p:sldId id="268" r:id="rId17"/>
    <p:sldId id="2146847055" r:id="rId18"/>
    <p:sldId id="269" r:id="rId19"/>
    <p:sldId id="25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C3D9CC-52A4-7BB9-5926-A17EAD909109}" v="32" dt="2024-12-19T12:09:51.9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2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4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10-10-2025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10/10/2025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10/10/2025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10/10/2025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10/10/2025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10/10/2025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10/10/2025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10/10/2025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10/10/2025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10/10/2025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10/10/2025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10/10/2025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10/10/2025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A64E4D-8DED-7830-2955-1BE78C5B06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omerfarooq25.github.io/Travel-Explorer-Website/" TargetMode="External"/><Relationship Id="rId2" Type="http://schemas.openxmlformats.org/officeDocument/2006/relationships/hyperlink" Target="https://github.com/omerfarooq25/Travel-Explorer-Website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mozilla.org/en-US/" TargetMode="External"/><Relationship Id="rId3" Type="http://schemas.openxmlformats.org/officeDocument/2006/relationships/hyperlink" Target="https://openweathermap.org/api" TargetMode="External"/><Relationship Id="rId7" Type="http://schemas.openxmlformats.org/officeDocument/2006/relationships/hyperlink" Target="https://fonts.google.com/" TargetMode="External"/><Relationship Id="rId2" Type="http://schemas.openxmlformats.org/officeDocument/2006/relationships/hyperlink" Target="https://unsplash.com/developer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exploreworld.com/" TargetMode="External"/><Relationship Id="rId5" Type="http://schemas.openxmlformats.org/officeDocument/2006/relationships/hyperlink" Target="https://www.exploreworldwide.com/" TargetMode="External"/><Relationship Id="rId4" Type="http://schemas.openxmlformats.org/officeDocument/2006/relationships/hyperlink" Target="https://www.w3schools.com/" TargetMode="External"/><Relationship Id="rId9" Type="http://schemas.openxmlformats.org/officeDocument/2006/relationships/hyperlink" Target="https://github.com/omerfarooq25/Travel-Explorer-Website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9108" y="1821635"/>
            <a:ext cx="9144000" cy="977778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TRAVEL EXPLORER WEBSITE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CAPSTONE PROJECT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58536" y="4072953"/>
            <a:ext cx="7980183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Presented By:</a:t>
            </a:r>
          </a:p>
          <a:p>
            <a:r>
              <a:rPr lang="en-US" sz="2000" b="1" dirty="0">
                <a:solidFill>
                  <a:schemeClr val="bg1"/>
                </a:solidFill>
                <a:latin typeface="Arial"/>
                <a:cs typeface="Arial"/>
              </a:rPr>
              <a:t>Sayad Omer Farooq</a:t>
            </a:r>
          </a:p>
          <a:p>
            <a:r>
              <a:rPr lang="en-US" sz="2000" b="1" dirty="0">
                <a:solidFill>
                  <a:schemeClr val="bg1"/>
                </a:solidFill>
                <a:latin typeface="Arial"/>
                <a:cs typeface="Arial"/>
              </a:rPr>
              <a:t>DRK College of Engineering and Technology </a:t>
            </a:r>
          </a:p>
          <a:p>
            <a:r>
              <a:rPr lang="en-US" sz="2000" b="1" dirty="0">
                <a:solidFill>
                  <a:schemeClr val="bg1"/>
                </a:solidFill>
                <a:latin typeface="Arial"/>
                <a:cs typeface="Arial"/>
              </a:rPr>
              <a:t>CSE Department</a:t>
            </a:r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3686D6-2547-7FD3-DFEC-5AD087A4A3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3A493B7-2594-ABA7-9C49-08A22C57B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Results : destination details page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B41066-DB11-B9DC-073A-13CFD147FF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858300" y="1232452"/>
            <a:ext cx="8868691" cy="498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443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CC5F4F-88B1-B456-D275-7491337F2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EC44BC4-94F8-E74B-DC41-0C637CFF3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Results : destination details page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E6BCA8-E7DC-3111-4884-02CB90143B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858300" y="1232452"/>
            <a:ext cx="8868691" cy="498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004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GITHUB AND DEPLOYMNET LINK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3304455-6802-6CA9-8475-2F6DD1B8D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05435" indent="-305435"/>
            <a:r>
              <a:rPr lang="en-US" sz="2800" b="1" dirty="0"/>
              <a:t>GitHub Link : </a:t>
            </a:r>
            <a:r>
              <a:rPr lang="en-US" sz="2800" b="1" dirty="0">
                <a:hlinkClick r:id="rId2"/>
              </a:rPr>
              <a:t>https://github.com/omerfarooq25/Travel-Explorer-Website</a:t>
            </a:r>
            <a:endParaRPr lang="en-US" sz="2800" b="1" dirty="0"/>
          </a:p>
          <a:p>
            <a:pPr marL="305435" indent="-305435"/>
            <a:r>
              <a:rPr lang="en-US" sz="2800" b="1" dirty="0">
                <a:ea typeface="+mn-lt"/>
                <a:cs typeface="+mn-lt"/>
              </a:rPr>
              <a:t>Deployment link: </a:t>
            </a:r>
            <a:r>
              <a:rPr lang="en-US" sz="2800" b="1" dirty="0">
                <a:ea typeface="+mn-lt"/>
                <a:cs typeface="+mn-lt"/>
                <a:hlinkClick r:id="rId3"/>
              </a:rPr>
              <a:t>https://omerfarooq25.github.io/Travel-Explorer-Website/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4832933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Conclusion</a:t>
            </a:r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0D06626-5B2F-1C1A-47A3-29AF435384F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025" y="2622888"/>
            <a:ext cx="7984878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Simplifies trip planning through a centralized platform.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Offers clean design and seamless experience for exploring destinations.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Enhances user engagement using real-time data via APIs.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Demonstrates strong integration of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frontend development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API usage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833151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968F13-9AC4-7120-7ACD-9F752C767D5D}"/>
              </a:ext>
            </a:extLst>
          </p:cNvPr>
          <p:cNvSpPr txBox="1">
            <a:spLocks/>
          </p:cNvSpPr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solidFill>
                  <a:schemeClr val="accent1"/>
                </a:solidFill>
                <a:latin typeface="Arial"/>
                <a:cs typeface="Arial"/>
              </a:rPr>
              <a:t>Future scope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AA01BD08-8650-2467-D86C-EF21574DAB0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025" y="2622888"/>
            <a:ext cx="6830716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login and favorites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functionality.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Integrate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Google Maps API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route and distance visualization.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Enable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AI-based recommendations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top destinations.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backend (Node.js)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saving trip plans or recent searches.</a:t>
            </a:r>
          </a:p>
        </p:txBody>
      </p:sp>
    </p:spTree>
    <p:extLst>
      <p:ext uri="{BB962C8B-B14F-4D97-AF65-F5344CB8AC3E}">
        <p14:creationId xmlns:p14="http://schemas.microsoft.com/office/powerpoint/2010/main" val="614882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References</a:t>
            </a:r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70142EA-E25D-C59A-032D-2601666F5A4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192" y="1515034"/>
            <a:ext cx="10443115" cy="4247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Unsplash API Documentation 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- 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  <a:hlinkClick r:id="rId2"/>
              </a:rPr>
              <a:t>https://unsplash.com/developers</a:t>
            </a: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OpenWeatherMap API Documentation - 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3"/>
              </a:rPr>
              <a:t>https://openweathermap.org/api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W3Schools – HTML, CSS, JavaScript Tutorials -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4"/>
              </a:rPr>
              <a:t>https://www.w3schools.com/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Inspiration -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5"/>
              </a:rPr>
              <a:t>https://www.exploreworldwide.com/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,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6"/>
              </a:rPr>
              <a:t>https://www.exploreworld.com/</a:t>
            </a: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Fonts - 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  <a:hlinkClick r:id="rId7"/>
              </a:rPr>
              <a:t>https://fonts.google.com/</a:t>
            </a: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MDN Web Docs - 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  <a:hlinkClick r:id="rId8"/>
              </a:rPr>
              <a:t>https://developer.mozilla.org/en-US/</a:t>
            </a: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GitHub Repository: 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  <a:hlinkClick r:id="rId9"/>
              </a:rPr>
              <a:t>https://github.com/omerfarooq25/Travel-Explorer-Website</a:t>
            </a: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AI Tools : ChatGPT, Gemini Code Assist, GitHub Copilot – For enhancement, design and debugging.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89502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E4CA82-64EC-4D4E-A5E5-3EBB66E7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FEB4C-F209-4AE7-AA2B-B3C26CE2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573" y="558468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8641-EEA3-4EC4-BF39-4075B0C12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8938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/>
                <a:ea typeface="+mn-lt"/>
                <a:cs typeface="Arial"/>
              </a:rPr>
              <a:t>  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Problem Statement 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Calibri"/>
              </a:rPr>
              <a:t>System </a:t>
            </a:r>
            <a:r>
              <a:rPr lang="en-US" sz="2000" b="1" dirty="0">
                <a:latin typeface="Arial"/>
                <a:ea typeface="+mn-lt"/>
                <a:cs typeface="+mn-lt"/>
              </a:rPr>
              <a:t>Development Approach </a:t>
            </a:r>
            <a:r>
              <a:rPr lang="en-US" sz="2000" dirty="0">
                <a:latin typeface="Arial"/>
                <a:ea typeface="+mn-lt"/>
                <a:cs typeface="+mn-lt"/>
              </a:rPr>
              <a:t> </a:t>
            </a:r>
            <a:endParaRPr lang="en-US" dirty="0">
              <a:latin typeface="Arial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Algorithm &amp; Deployment</a:t>
            </a:r>
            <a:endParaRPr lang="en-US" dirty="0">
              <a:latin typeface="Arial"/>
              <a:cs typeface="Calibri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Result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Conclusion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Future Scope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References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1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C5864-1E0B-E767-1EF9-BDA90731C6A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8467" y="2274839"/>
            <a:ext cx="10844635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Planning a trip can be overwhelming without easy access to destination information.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Users often struggle to find organized data like images, descriptions, and weather updates in one place.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Existing platforms are either cluttered or require switching between multiple sites.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There is a need for a simple, interactive, and visually appealing platform to explore destinations and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plan trips efficiently.</a:t>
            </a:r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62572"/>
            <a:ext cx="11029616" cy="530296"/>
          </a:xfrm>
        </p:spPr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System  Approach</a:t>
            </a:r>
            <a:endParaRPr lang="en-US" sz="4400">
              <a:solidFill>
                <a:schemeClr val="accent1"/>
              </a:solidFill>
              <a:latin typeface="Calibri Light"/>
              <a:cs typeface="Calibri Light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6F47B10D-BA02-E027-46A1-3EB9B387A42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192" y="1266499"/>
            <a:ext cx="8116068" cy="47443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IN" sz="1800" b="1" dirty="0"/>
              <a:t>Frontend Technologies:</a:t>
            </a:r>
            <a:endParaRPr lang="en-IN" sz="1800" dirty="0"/>
          </a:p>
          <a:p>
            <a:r>
              <a:rPr lang="en-IN" sz="1800" b="1" dirty="0"/>
              <a:t>HTML5</a:t>
            </a:r>
            <a:r>
              <a:rPr lang="en-IN" sz="1800" dirty="0"/>
              <a:t> – For structuring web pages.</a:t>
            </a:r>
          </a:p>
          <a:p>
            <a:r>
              <a:rPr lang="en-IN" sz="1800" b="1" dirty="0"/>
              <a:t>CSS3</a:t>
            </a:r>
            <a:r>
              <a:rPr lang="en-IN" sz="1800" dirty="0"/>
              <a:t> – For styling, layout design, and responsiveness.</a:t>
            </a:r>
          </a:p>
          <a:p>
            <a:r>
              <a:rPr lang="en-IN" sz="1800" b="1" dirty="0"/>
              <a:t>JavaScript (ES6)</a:t>
            </a:r>
            <a:r>
              <a:rPr lang="en-IN" sz="1800" dirty="0"/>
              <a:t> – For interactivity and dynamic functionality.</a:t>
            </a:r>
          </a:p>
          <a:p>
            <a:r>
              <a:rPr lang="en-IN" sz="1800" b="1" dirty="0"/>
              <a:t>APIs Integrated:</a:t>
            </a:r>
            <a:endParaRPr lang="en-IN" sz="1800" dirty="0"/>
          </a:p>
          <a:p>
            <a:r>
              <a:rPr lang="en-IN" sz="1800" b="1" dirty="0"/>
              <a:t>Unsplash API</a:t>
            </a:r>
            <a:r>
              <a:rPr lang="en-IN" sz="1800" dirty="0"/>
              <a:t> – To fetch high-quality destination images dynamically.</a:t>
            </a:r>
          </a:p>
          <a:p>
            <a:r>
              <a:rPr lang="en-IN" sz="1800" b="1" dirty="0"/>
              <a:t>OpenWeatherMap API</a:t>
            </a:r>
            <a:r>
              <a:rPr lang="en-IN" sz="1800" dirty="0"/>
              <a:t> – To retrieve live weather data for selected destinations.</a:t>
            </a:r>
          </a:p>
          <a:p>
            <a:r>
              <a:rPr lang="en-IN" sz="1800" b="1" dirty="0"/>
              <a:t>Design Approach:</a:t>
            </a:r>
            <a:endParaRPr lang="en-IN" sz="1800" dirty="0"/>
          </a:p>
          <a:p>
            <a:r>
              <a:rPr lang="en-IN" sz="1800" dirty="0"/>
              <a:t>Clean, minimalist, and travel-friendly interface.</a:t>
            </a:r>
          </a:p>
          <a:p>
            <a:r>
              <a:rPr lang="en-IN" sz="1800" dirty="0"/>
              <a:t>Mobile-responsive design for all devices.</a:t>
            </a:r>
          </a:p>
          <a:p>
            <a:r>
              <a:rPr lang="en-IN" sz="1800" dirty="0"/>
              <a:t>Modular code separation (HTML, CSS, JS).</a:t>
            </a:r>
          </a:p>
        </p:txBody>
      </p:sp>
    </p:spTree>
    <p:extLst>
      <p:ext uri="{BB962C8B-B14F-4D97-AF65-F5344CB8AC3E}">
        <p14:creationId xmlns:p14="http://schemas.microsoft.com/office/powerpoint/2010/main" val="3202024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Algorithm &amp; Deployment</a:t>
            </a:r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A13D4AF-BC64-937B-E983-E2F50E4F343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81192" y="1685077"/>
            <a:ext cx="9022726" cy="39072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IN" b="1" dirty="0"/>
              <a:t>Development Steps:</a:t>
            </a:r>
            <a:endParaRPr lang="en-IN" dirty="0"/>
          </a:p>
          <a:p>
            <a:r>
              <a:rPr lang="en-IN" b="1" dirty="0"/>
              <a:t>Setup Project Structure</a:t>
            </a:r>
            <a:r>
              <a:rPr lang="en-IN" dirty="0"/>
              <a:t> – Organized folders for assets, HTML, CSS, and JS files.</a:t>
            </a:r>
          </a:p>
          <a:p>
            <a:r>
              <a:rPr lang="en-IN" b="1" dirty="0"/>
              <a:t>Homepage Design</a:t>
            </a:r>
            <a:r>
              <a:rPr lang="en-IN" dirty="0"/>
              <a:t> – Built layout with destination cards and navigation.</a:t>
            </a:r>
          </a:p>
          <a:p>
            <a:r>
              <a:rPr lang="en-IN" b="1" dirty="0"/>
              <a:t>API Integration</a:t>
            </a:r>
            <a:r>
              <a:rPr lang="en-IN" dirty="0"/>
              <a:t> –</a:t>
            </a:r>
          </a:p>
          <a:p>
            <a:pPr lvl="1"/>
            <a:r>
              <a:rPr lang="en-IN" dirty="0"/>
              <a:t>Fetch images dynamically from Unsplash API.</a:t>
            </a:r>
          </a:p>
          <a:p>
            <a:pPr lvl="1"/>
            <a:r>
              <a:rPr lang="en-IN" dirty="0"/>
              <a:t>Fetch weather details using OpenWeatherMap API.</a:t>
            </a:r>
          </a:p>
          <a:p>
            <a:r>
              <a:rPr lang="en-IN" b="1" dirty="0"/>
              <a:t>Destination Details Page</a:t>
            </a:r>
            <a:r>
              <a:rPr lang="en-IN" dirty="0"/>
              <a:t> – Display detailed info including photo gallery and weather updates.</a:t>
            </a:r>
          </a:p>
          <a:p>
            <a:r>
              <a:rPr lang="en-IN" b="1" dirty="0"/>
              <a:t>Testing</a:t>
            </a:r>
            <a:r>
              <a:rPr lang="en-IN" dirty="0"/>
              <a:t> – Verified API responses, page responsiveness, and error handling.</a:t>
            </a:r>
          </a:p>
          <a:p>
            <a:r>
              <a:rPr lang="en-IN" b="1" dirty="0"/>
              <a:t>Deployment</a:t>
            </a:r>
            <a:r>
              <a:rPr lang="en-IN" dirty="0"/>
              <a:t> – Hosted using </a:t>
            </a:r>
            <a:r>
              <a:rPr lang="en-IN" b="1" dirty="0"/>
              <a:t>GitHub Pages</a:t>
            </a:r>
            <a:r>
              <a:rPr lang="en-IN" dirty="0"/>
              <a:t> for free and seamless access.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4508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F20F19-3232-FCD0-E48F-6210A7E817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230409-939A-60F3-342F-342F13F94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Results : Homepage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5679BD-E81F-5E29-C70A-5F61675A6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8298" y="1232452"/>
            <a:ext cx="8868695" cy="4988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15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DBA70B-7DB5-1362-71E4-D6763A1B32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BAC867B-D394-FEB8-645D-A678E97D6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Results : Destinations page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05DC0E-3AEA-FD75-CDDB-2DD23842C1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858298" y="1232452"/>
            <a:ext cx="8868695" cy="498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844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C6E4D2-A941-5AFF-8645-DF4B6CC9BA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EC38870-044F-5773-F8EC-F7C972FBD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Results : destination details page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68C7AC-5AF8-59D0-B98C-D393817568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858299" y="1232452"/>
            <a:ext cx="8868693" cy="498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365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433A3A-9E81-A115-D17F-AF35B6E66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BE7B913-DA62-11AB-4EB6-F0DB8EBDB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Results : destination details page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B0C3E2-AD6A-804E-0FB0-6537931A58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858299" y="1232452"/>
            <a:ext cx="8868693" cy="4988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374231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9162bd5b-4ed9-4da3-b376-05204580ba3f" xsi:nil="true"/>
    <_activity xmlns="9162bd5b-4ed9-4da3-b376-05204580ba3f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7" ma:contentTypeDescription="Create a new document." ma:contentTypeScope="" ma:versionID="55a158675e089c6a85ab0f83b89e1a15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b35f082308864fa161c4a0a9eca35eff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  <xsd:element ref="ns3:MediaServiceObjectDetectorVersion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D289AE2-D2AE-49D1-AFAC-3A79F6794255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c0fa2617-96bd-425d-8578-e93563fe37c5"/>
    <ds:schemaRef ds:uri="9162bd5b-4ed9-4da3-b376-05204580ba3f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6E816721-11E4-4989-8472-AB5A7EC20404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1439</TotalTime>
  <Words>530</Words>
  <Application>Microsoft Office PowerPoint</Application>
  <PresentationFormat>Widescreen</PresentationFormat>
  <Paragraphs>88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Franklin Gothic Book</vt:lpstr>
      <vt:lpstr>Franklin Gothic Demi</vt:lpstr>
      <vt:lpstr>Wingdings 2</vt:lpstr>
      <vt:lpstr>DividendVTI</vt:lpstr>
      <vt:lpstr>TRAVEL EXPLORER WEBSITE</vt:lpstr>
      <vt:lpstr>OUTLINE</vt:lpstr>
      <vt:lpstr>Problem Statement</vt:lpstr>
      <vt:lpstr>System  Approach</vt:lpstr>
      <vt:lpstr>Algorithm &amp; Deployment</vt:lpstr>
      <vt:lpstr>Results : Homepage</vt:lpstr>
      <vt:lpstr>Results : Destinations page</vt:lpstr>
      <vt:lpstr>Results : destination details page</vt:lpstr>
      <vt:lpstr>Results : destination details page</vt:lpstr>
      <vt:lpstr>Results : destination details page</vt:lpstr>
      <vt:lpstr>Results : destination details page</vt:lpstr>
      <vt:lpstr>GITHUB AND DEPLOYMNET LINK</vt:lpstr>
      <vt:lpstr>Conclusion</vt:lpstr>
      <vt:lpstr>PowerPoint Presentation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Omer Farooq</cp:lastModifiedBy>
  <cp:revision>52</cp:revision>
  <dcterms:created xsi:type="dcterms:W3CDTF">2021-05-26T16:50:10Z</dcterms:created>
  <dcterms:modified xsi:type="dcterms:W3CDTF">2025-10-10T12:22:34Z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